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65" r:id="rId2"/>
    <p:sldId id="256" r:id="rId3"/>
    <p:sldId id="260" r:id="rId4"/>
    <p:sldId id="257" r:id="rId5"/>
    <p:sldId id="264" r:id="rId6"/>
    <p:sldId id="258" r:id="rId7"/>
    <p:sldId id="266" r:id="rId8"/>
    <p:sldId id="269" r:id="rId9"/>
    <p:sldId id="267" r:id="rId10"/>
    <p:sldId id="268"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AB83F-3500-49EC-BF9A-703FF337CB30}" v="108" dt="2023-01-11T13:20:53.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55" d="100"/>
          <a:sy n="55" d="100"/>
        </p:scale>
        <p:origin x="10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 Melissa G." userId="fe31ceac-2880-4bc2-84ad-8ef3fbe4e464" providerId="ADAL" clId="{5C5AB83F-3500-49EC-BF9A-703FF337CB30}"/>
    <pc:docChg chg="custSel addSld delSld modSld">
      <pc:chgData name="Barr, Melissa G." userId="fe31ceac-2880-4bc2-84ad-8ef3fbe4e464" providerId="ADAL" clId="{5C5AB83F-3500-49EC-BF9A-703FF337CB30}" dt="2023-01-12T13:39:28.250" v="910" actId="20577"/>
      <pc:docMkLst>
        <pc:docMk/>
      </pc:docMkLst>
      <pc:sldChg chg="addSp delSp modSp mod">
        <pc:chgData name="Barr, Melissa G." userId="fe31ceac-2880-4bc2-84ad-8ef3fbe4e464" providerId="ADAL" clId="{5C5AB83F-3500-49EC-BF9A-703FF337CB30}" dt="2023-01-11T12:56:32.463" v="185" actId="113"/>
        <pc:sldMkLst>
          <pc:docMk/>
          <pc:sldMk cId="1716630225" sldId="256"/>
        </pc:sldMkLst>
        <pc:spChg chg="mod">
          <ac:chgData name="Barr, Melissa G." userId="fe31ceac-2880-4bc2-84ad-8ef3fbe4e464" providerId="ADAL" clId="{5C5AB83F-3500-49EC-BF9A-703FF337CB30}" dt="2023-01-11T12:54:13.728" v="106" actId="1076"/>
          <ac:spMkLst>
            <pc:docMk/>
            <pc:sldMk cId="1716630225" sldId="256"/>
            <ac:spMk id="2" creationId="{00000000-0000-0000-0000-000000000000}"/>
          </ac:spMkLst>
        </pc:spChg>
        <pc:spChg chg="mod">
          <ac:chgData name="Barr, Melissa G." userId="fe31ceac-2880-4bc2-84ad-8ef3fbe4e464" providerId="ADAL" clId="{5C5AB83F-3500-49EC-BF9A-703FF337CB30}" dt="2023-01-11T12:53:58.144" v="104" actId="1076"/>
          <ac:spMkLst>
            <pc:docMk/>
            <pc:sldMk cId="1716630225" sldId="256"/>
            <ac:spMk id="3" creationId="{00000000-0000-0000-0000-000000000000}"/>
          </ac:spMkLst>
        </pc:spChg>
        <pc:spChg chg="add mod">
          <ac:chgData name="Barr, Melissa G." userId="fe31ceac-2880-4bc2-84ad-8ef3fbe4e464" providerId="ADAL" clId="{5C5AB83F-3500-49EC-BF9A-703FF337CB30}" dt="2023-01-11T12:53:03.862" v="82" actId="14100"/>
          <ac:spMkLst>
            <pc:docMk/>
            <pc:sldMk cId="1716630225" sldId="256"/>
            <ac:spMk id="4" creationId="{457F51D6-00A7-05BD-532A-EDE31FD900BF}"/>
          </ac:spMkLst>
        </pc:spChg>
        <pc:spChg chg="add mod">
          <ac:chgData name="Barr, Melissa G." userId="fe31ceac-2880-4bc2-84ad-8ef3fbe4e464" providerId="ADAL" clId="{5C5AB83F-3500-49EC-BF9A-703FF337CB30}" dt="2023-01-11T12:56:32.463" v="185" actId="113"/>
          <ac:spMkLst>
            <pc:docMk/>
            <pc:sldMk cId="1716630225" sldId="256"/>
            <ac:spMk id="6" creationId="{706C32C5-0FF3-20B1-3391-7B97DA9707CE}"/>
          </ac:spMkLst>
        </pc:spChg>
        <pc:spChg chg="add mod">
          <ac:chgData name="Barr, Melissa G." userId="fe31ceac-2880-4bc2-84ad-8ef3fbe4e464" providerId="ADAL" clId="{5C5AB83F-3500-49EC-BF9A-703FF337CB30}" dt="2023-01-11T12:56:32.463" v="185" actId="113"/>
          <ac:spMkLst>
            <pc:docMk/>
            <pc:sldMk cId="1716630225" sldId="256"/>
            <ac:spMk id="7" creationId="{89281785-54DE-DB6B-8B51-8E94185A3360}"/>
          </ac:spMkLst>
        </pc:spChg>
        <pc:spChg chg="add mod">
          <ac:chgData name="Barr, Melissa G." userId="fe31ceac-2880-4bc2-84ad-8ef3fbe4e464" providerId="ADAL" clId="{5C5AB83F-3500-49EC-BF9A-703FF337CB30}" dt="2023-01-11T12:56:32.463" v="185" actId="113"/>
          <ac:spMkLst>
            <pc:docMk/>
            <pc:sldMk cId="1716630225" sldId="256"/>
            <ac:spMk id="8" creationId="{622E7E85-1AFF-6BB8-5843-9A133F7681F4}"/>
          </ac:spMkLst>
        </pc:spChg>
        <pc:picChg chg="del">
          <ac:chgData name="Barr, Melissa G." userId="fe31ceac-2880-4bc2-84ad-8ef3fbe4e464" providerId="ADAL" clId="{5C5AB83F-3500-49EC-BF9A-703FF337CB30}" dt="2023-01-11T12:47:10.099" v="0" actId="478"/>
          <ac:picMkLst>
            <pc:docMk/>
            <pc:sldMk cId="1716630225" sldId="256"/>
            <ac:picMk id="5" creationId="{B73FC6CB-CFDF-43D7-BB8F-9BA1088FA20E}"/>
          </ac:picMkLst>
        </pc:picChg>
        <pc:picChg chg="add mod">
          <ac:chgData name="Barr, Melissa G." userId="fe31ceac-2880-4bc2-84ad-8ef3fbe4e464" providerId="ADAL" clId="{5C5AB83F-3500-49EC-BF9A-703FF337CB30}" dt="2023-01-11T12:54:10.504" v="105" actId="1076"/>
          <ac:picMkLst>
            <pc:docMk/>
            <pc:sldMk cId="1716630225" sldId="256"/>
            <ac:picMk id="1026" creationId="{372556A6-4102-BC87-98F0-03BA29FBD195}"/>
          </ac:picMkLst>
        </pc:picChg>
        <pc:picChg chg="add mod">
          <ac:chgData name="Barr, Melissa G." userId="fe31ceac-2880-4bc2-84ad-8ef3fbe4e464" providerId="ADAL" clId="{5C5AB83F-3500-49EC-BF9A-703FF337CB30}" dt="2023-01-11T12:54:10.504" v="105" actId="1076"/>
          <ac:picMkLst>
            <pc:docMk/>
            <pc:sldMk cId="1716630225" sldId="256"/>
            <ac:picMk id="1028" creationId="{49425685-6528-D103-2DF4-69A573672B39}"/>
          </ac:picMkLst>
        </pc:picChg>
        <pc:picChg chg="add mod">
          <ac:chgData name="Barr, Melissa G." userId="fe31ceac-2880-4bc2-84ad-8ef3fbe4e464" providerId="ADAL" clId="{5C5AB83F-3500-49EC-BF9A-703FF337CB30}" dt="2023-01-11T12:54:10.504" v="105" actId="1076"/>
          <ac:picMkLst>
            <pc:docMk/>
            <pc:sldMk cId="1716630225" sldId="256"/>
            <ac:picMk id="1030" creationId="{A7339CD0-0A7E-4D26-9EF5-1846ADA58900}"/>
          </ac:picMkLst>
        </pc:picChg>
        <pc:picChg chg="add mod">
          <ac:chgData name="Barr, Melissa G." userId="fe31ceac-2880-4bc2-84ad-8ef3fbe4e464" providerId="ADAL" clId="{5C5AB83F-3500-49EC-BF9A-703FF337CB30}" dt="2023-01-11T12:54:10.504" v="105" actId="1076"/>
          <ac:picMkLst>
            <pc:docMk/>
            <pc:sldMk cId="1716630225" sldId="256"/>
            <ac:picMk id="1032" creationId="{9AB78167-FD50-344C-22AF-8045AA59D149}"/>
          </ac:picMkLst>
        </pc:picChg>
        <pc:picChg chg="add mod">
          <ac:chgData name="Barr, Melissa G." userId="fe31ceac-2880-4bc2-84ad-8ef3fbe4e464" providerId="ADAL" clId="{5C5AB83F-3500-49EC-BF9A-703FF337CB30}" dt="2023-01-11T12:54:10.504" v="105" actId="1076"/>
          <ac:picMkLst>
            <pc:docMk/>
            <pc:sldMk cId="1716630225" sldId="256"/>
            <ac:picMk id="1034" creationId="{16696EC6-D3D7-BC90-9700-8959B898FF7D}"/>
          </ac:picMkLst>
        </pc:picChg>
        <pc:picChg chg="add mod">
          <ac:chgData name="Barr, Melissa G." userId="fe31ceac-2880-4bc2-84ad-8ef3fbe4e464" providerId="ADAL" clId="{5C5AB83F-3500-49EC-BF9A-703FF337CB30}" dt="2023-01-11T12:54:10.504" v="105" actId="1076"/>
          <ac:picMkLst>
            <pc:docMk/>
            <pc:sldMk cId="1716630225" sldId="256"/>
            <ac:picMk id="1036" creationId="{08F73824-A301-2C97-2891-18ACCB3B8FBD}"/>
          </ac:picMkLst>
        </pc:picChg>
        <pc:picChg chg="add mod">
          <ac:chgData name="Barr, Melissa G." userId="fe31ceac-2880-4bc2-84ad-8ef3fbe4e464" providerId="ADAL" clId="{5C5AB83F-3500-49EC-BF9A-703FF337CB30}" dt="2023-01-11T12:54:10.504" v="105" actId="1076"/>
          <ac:picMkLst>
            <pc:docMk/>
            <pc:sldMk cId="1716630225" sldId="256"/>
            <ac:picMk id="1040" creationId="{73CEB501-EFE2-8E01-3667-FCDDB9832D39}"/>
          </ac:picMkLst>
        </pc:picChg>
        <pc:picChg chg="add mod">
          <ac:chgData name="Barr, Melissa G." userId="fe31ceac-2880-4bc2-84ad-8ef3fbe4e464" providerId="ADAL" clId="{5C5AB83F-3500-49EC-BF9A-703FF337CB30}" dt="2023-01-11T12:54:10.504" v="105" actId="1076"/>
          <ac:picMkLst>
            <pc:docMk/>
            <pc:sldMk cId="1716630225" sldId="256"/>
            <ac:picMk id="1042" creationId="{7082B9EB-4D06-D88B-B47B-0E533761B8D6}"/>
          </ac:picMkLst>
        </pc:picChg>
        <pc:picChg chg="add mod">
          <ac:chgData name="Barr, Melissa G." userId="fe31ceac-2880-4bc2-84ad-8ef3fbe4e464" providerId="ADAL" clId="{5C5AB83F-3500-49EC-BF9A-703FF337CB30}" dt="2023-01-11T12:54:10.504" v="105" actId="1076"/>
          <ac:picMkLst>
            <pc:docMk/>
            <pc:sldMk cId="1716630225" sldId="256"/>
            <ac:picMk id="1044" creationId="{EB59AE6B-1969-3B86-1FD2-DB83DC15DDC8}"/>
          </ac:picMkLst>
        </pc:picChg>
        <pc:picChg chg="add mod">
          <ac:chgData name="Barr, Melissa G." userId="fe31ceac-2880-4bc2-84ad-8ef3fbe4e464" providerId="ADAL" clId="{5C5AB83F-3500-49EC-BF9A-703FF337CB30}" dt="2023-01-11T12:54:10.504" v="105" actId="1076"/>
          <ac:picMkLst>
            <pc:docMk/>
            <pc:sldMk cId="1716630225" sldId="256"/>
            <ac:picMk id="1046" creationId="{BF757887-EA90-27DF-A7C1-E8C6CA2B3AED}"/>
          </ac:picMkLst>
        </pc:picChg>
      </pc:sldChg>
      <pc:sldChg chg="modSp add del mod">
        <pc:chgData name="Barr, Melissa G." userId="fe31ceac-2880-4bc2-84ad-8ef3fbe4e464" providerId="ADAL" clId="{5C5AB83F-3500-49EC-BF9A-703FF337CB30}" dt="2023-01-11T13:26:52.011" v="734" actId="47"/>
        <pc:sldMkLst>
          <pc:docMk/>
          <pc:sldMk cId="2408839702" sldId="261"/>
        </pc:sldMkLst>
        <pc:graphicFrameChg chg="mod modGraphic">
          <ac:chgData name="Barr, Melissa G." userId="fe31ceac-2880-4bc2-84ad-8ef3fbe4e464" providerId="ADAL" clId="{5C5AB83F-3500-49EC-BF9A-703FF337CB30}" dt="2023-01-11T13:23:34.980" v="732" actId="20577"/>
          <ac:graphicFrameMkLst>
            <pc:docMk/>
            <pc:sldMk cId="2408839702" sldId="261"/>
            <ac:graphicFrameMk id="4" creationId="{024AF0D0-FCBD-481A-16F6-7E302327D0E3}"/>
          </ac:graphicFrameMkLst>
        </pc:graphicFrameChg>
      </pc:sldChg>
      <pc:sldChg chg="modSp add del mod">
        <pc:chgData name="Barr, Melissa G." userId="fe31ceac-2880-4bc2-84ad-8ef3fbe4e464" providerId="ADAL" clId="{5C5AB83F-3500-49EC-BF9A-703FF337CB30}" dt="2023-01-11T13:26:51.219" v="733" actId="47"/>
        <pc:sldMkLst>
          <pc:docMk/>
          <pc:sldMk cId="2926606462" sldId="263"/>
        </pc:sldMkLst>
        <pc:graphicFrameChg chg="modGraphic">
          <ac:chgData name="Barr, Melissa G." userId="fe31ceac-2880-4bc2-84ad-8ef3fbe4e464" providerId="ADAL" clId="{5C5AB83F-3500-49EC-BF9A-703FF337CB30}" dt="2023-01-11T13:22:14.249" v="700" actId="20577"/>
          <ac:graphicFrameMkLst>
            <pc:docMk/>
            <pc:sldMk cId="2926606462" sldId="263"/>
            <ac:graphicFrameMk id="4" creationId="{024AF0D0-FCBD-481A-16F6-7E302327D0E3}"/>
          </ac:graphicFrameMkLst>
        </pc:graphicFrameChg>
      </pc:sldChg>
      <pc:sldChg chg="modSp mod">
        <pc:chgData name="Barr, Melissa G." userId="fe31ceac-2880-4bc2-84ad-8ef3fbe4e464" providerId="ADAL" clId="{5C5AB83F-3500-49EC-BF9A-703FF337CB30}" dt="2023-01-12T13:38:45.308" v="828" actId="20577"/>
        <pc:sldMkLst>
          <pc:docMk/>
          <pc:sldMk cId="3118812739" sldId="265"/>
        </pc:sldMkLst>
        <pc:spChg chg="mod">
          <ac:chgData name="Barr, Melissa G." userId="fe31ceac-2880-4bc2-84ad-8ef3fbe4e464" providerId="ADAL" clId="{5C5AB83F-3500-49EC-BF9A-703FF337CB30}" dt="2023-01-12T13:38:45.308" v="828" actId="20577"/>
          <ac:spMkLst>
            <pc:docMk/>
            <pc:sldMk cId="3118812739" sldId="265"/>
            <ac:spMk id="2" creationId="{593D78DA-0B40-4708-B51B-79D0C88357B9}"/>
          </ac:spMkLst>
        </pc:spChg>
        <pc:spChg chg="mod">
          <ac:chgData name="Barr, Melissa G." userId="fe31ceac-2880-4bc2-84ad-8ef3fbe4e464" providerId="ADAL" clId="{5C5AB83F-3500-49EC-BF9A-703FF337CB30}" dt="2023-01-11T13:57:40.247" v="821" actId="27636"/>
          <ac:spMkLst>
            <pc:docMk/>
            <pc:sldMk cId="3118812739" sldId="265"/>
            <ac:spMk id="3" creationId="{E6E0B354-1521-4E90-88A1-0FB6A2C32B64}"/>
          </ac:spMkLst>
        </pc:spChg>
      </pc:sldChg>
      <pc:sldChg chg="modSp mod">
        <pc:chgData name="Barr, Melissa G." userId="fe31ceac-2880-4bc2-84ad-8ef3fbe4e464" providerId="ADAL" clId="{5C5AB83F-3500-49EC-BF9A-703FF337CB30}" dt="2023-01-11T13:16:16.355" v="231" actId="14100"/>
        <pc:sldMkLst>
          <pc:docMk/>
          <pc:sldMk cId="2918868682" sldId="266"/>
        </pc:sldMkLst>
        <pc:spChg chg="mod">
          <ac:chgData name="Barr, Melissa G." userId="fe31ceac-2880-4bc2-84ad-8ef3fbe4e464" providerId="ADAL" clId="{5C5AB83F-3500-49EC-BF9A-703FF337CB30}" dt="2023-01-11T13:16:11.755" v="228" actId="1076"/>
          <ac:spMkLst>
            <pc:docMk/>
            <pc:sldMk cId="2918868682" sldId="266"/>
            <ac:spMk id="2" creationId="{9059F252-D101-14C1-754D-C6C55BAFCEBA}"/>
          </ac:spMkLst>
        </pc:spChg>
        <pc:spChg chg="mod">
          <ac:chgData name="Barr, Melissa G." userId="fe31ceac-2880-4bc2-84ad-8ef3fbe4e464" providerId="ADAL" clId="{5C5AB83F-3500-49EC-BF9A-703FF337CB30}" dt="2023-01-11T13:16:16.355" v="231" actId="14100"/>
          <ac:spMkLst>
            <pc:docMk/>
            <pc:sldMk cId="2918868682" sldId="266"/>
            <ac:spMk id="3" creationId="{2EA45774-83D7-8E8A-F5BE-47D80E515D18}"/>
          </ac:spMkLst>
        </pc:spChg>
      </pc:sldChg>
      <pc:sldChg chg="modSp mod">
        <pc:chgData name="Barr, Melissa G." userId="fe31ceac-2880-4bc2-84ad-8ef3fbe4e464" providerId="ADAL" clId="{5C5AB83F-3500-49EC-BF9A-703FF337CB30}" dt="2023-01-11T13:17:56.398" v="328" actId="403"/>
        <pc:sldMkLst>
          <pc:docMk/>
          <pc:sldMk cId="2830872466" sldId="267"/>
        </pc:sldMkLst>
        <pc:spChg chg="mod">
          <ac:chgData name="Barr, Melissa G." userId="fe31ceac-2880-4bc2-84ad-8ef3fbe4e464" providerId="ADAL" clId="{5C5AB83F-3500-49EC-BF9A-703FF337CB30}" dt="2023-01-11T13:17:52.043" v="326" actId="1076"/>
          <ac:spMkLst>
            <pc:docMk/>
            <pc:sldMk cId="2830872466" sldId="267"/>
            <ac:spMk id="2" creationId="{16EBB8DF-CD36-5180-0039-ABBC3E354FF7}"/>
          </ac:spMkLst>
        </pc:spChg>
        <pc:spChg chg="mod">
          <ac:chgData name="Barr, Melissa G." userId="fe31ceac-2880-4bc2-84ad-8ef3fbe4e464" providerId="ADAL" clId="{5C5AB83F-3500-49EC-BF9A-703FF337CB30}" dt="2023-01-11T13:17:56.398" v="328" actId="403"/>
          <ac:spMkLst>
            <pc:docMk/>
            <pc:sldMk cId="2830872466" sldId="267"/>
            <ac:spMk id="3" creationId="{FA5DC3A1-663F-CADC-6955-5F27753F7BE5}"/>
          </ac:spMkLst>
        </pc:spChg>
      </pc:sldChg>
      <pc:sldChg chg="modSp mod">
        <pc:chgData name="Barr, Melissa G." userId="fe31ceac-2880-4bc2-84ad-8ef3fbe4e464" providerId="ADAL" clId="{5C5AB83F-3500-49EC-BF9A-703FF337CB30}" dt="2023-01-11T13:19:50.746" v="591" actId="403"/>
        <pc:sldMkLst>
          <pc:docMk/>
          <pc:sldMk cId="4138425886" sldId="268"/>
        </pc:sldMkLst>
        <pc:spChg chg="mod">
          <ac:chgData name="Barr, Melissa G." userId="fe31ceac-2880-4bc2-84ad-8ef3fbe4e464" providerId="ADAL" clId="{5C5AB83F-3500-49EC-BF9A-703FF337CB30}" dt="2023-01-11T13:18:00.819" v="329" actId="1076"/>
          <ac:spMkLst>
            <pc:docMk/>
            <pc:sldMk cId="4138425886" sldId="268"/>
            <ac:spMk id="2" creationId="{0582A003-CE49-642D-6AB5-7B3D59030524}"/>
          </ac:spMkLst>
        </pc:spChg>
        <pc:spChg chg="mod">
          <ac:chgData name="Barr, Melissa G." userId="fe31ceac-2880-4bc2-84ad-8ef3fbe4e464" providerId="ADAL" clId="{5C5AB83F-3500-49EC-BF9A-703FF337CB30}" dt="2023-01-11T13:19:50.746" v="591" actId="403"/>
          <ac:spMkLst>
            <pc:docMk/>
            <pc:sldMk cId="4138425886" sldId="268"/>
            <ac:spMk id="3" creationId="{01F445C1-2941-E61D-8406-6095258F7CF5}"/>
          </ac:spMkLst>
        </pc:spChg>
      </pc:sldChg>
      <pc:sldChg chg="modSp mod">
        <pc:chgData name="Barr, Melissa G." userId="fe31ceac-2880-4bc2-84ad-8ef3fbe4e464" providerId="ADAL" clId="{5C5AB83F-3500-49EC-BF9A-703FF337CB30}" dt="2023-01-11T13:16:56.990" v="238" actId="403"/>
        <pc:sldMkLst>
          <pc:docMk/>
          <pc:sldMk cId="3651323760" sldId="269"/>
        </pc:sldMkLst>
        <pc:spChg chg="mod">
          <ac:chgData name="Barr, Melissa G." userId="fe31ceac-2880-4bc2-84ad-8ef3fbe4e464" providerId="ADAL" clId="{5C5AB83F-3500-49EC-BF9A-703FF337CB30}" dt="2023-01-11T13:16:51.363" v="235" actId="1076"/>
          <ac:spMkLst>
            <pc:docMk/>
            <pc:sldMk cId="3651323760" sldId="269"/>
            <ac:spMk id="2" creationId="{43FE3898-2786-3D06-39CA-DC53498B9073}"/>
          </ac:spMkLst>
        </pc:spChg>
        <pc:spChg chg="mod">
          <ac:chgData name="Barr, Melissa G." userId="fe31ceac-2880-4bc2-84ad-8ef3fbe4e464" providerId="ADAL" clId="{5C5AB83F-3500-49EC-BF9A-703FF337CB30}" dt="2023-01-11T13:16:56.990" v="238" actId="403"/>
          <ac:spMkLst>
            <pc:docMk/>
            <pc:sldMk cId="3651323760" sldId="269"/>
            <ac:spMk id="3" creationId="{7D7527ED-D921-91E3-66EE-D015348FD843}"/>
          </ac:spMkLst>
        </pc:spChg>
      </pc:sldChg>
      <pc:sldChg chg="modSp new mod">
        <pc:chgData name="Barr, Melissa G." userId="fe31ceac-2880-4bc2-84ad-8ef3fbe4e464" providerId="ADAL" clId="{5C5AB83F-3500-49EC-BF9A-703FF337CB30}" dt="2023-01-12T13:39:28.250" v="910" actId="20577"/>
        <pc:sldMkLst>
          <pc:docMk/>
          <pc:sldMk cId="379080822" sldId="270"/>
        </pc:sldMkLst>
        <pc:spChg chg="mod">
          <ac:chgData name="Barr, Melissa G." userId="fe31ceac-2880-4bc2-84ad-8ef3fbe4e464" providerId="ADAL" clId="{5C5AB83F-3500-49EC-BF9A-703FF337CB30}" dt="2023-01-12T13:39:28.250" v="910" actId="20577"/>
          <ac:spMkLst>
            <pc:docMk/>
            <pc:sldMk cId="379080822" sldId="270"/>
            <ac:spMk id="2" creationId="{7CAA9EEF-4FA9-DE22-9668-A1646CD04B30}"/>
          </ac:spMkLst>
        </pc:spChg>
      </pc:sldChg>
      <pc:sldChg chg="modSp new del mod">
        <pc:chgData name="Barr, Melissa G." userId="fe31ceac-2880-4bc2-84ad-8ef3fbe4e464" providerId="ADAL" clId="{5C5AB83F-3500-49EC-BF9A-703FF337CB30}" dt="2023-01-12T13:39:03.300" v="829" actId="47"/>
        <pc:sldMkLst>
          <pc:docMk/>
          <pc:sldMk cId="2281511994" sldId="270"/>
        </pc:sldMkLst>
        <pc:spChg chg="mod">
          <ac:chgData name="Barr, Melissa G." userId="fe31ceac-2880-4bc2-84ad-8ef3fbe4e464" providerId="ADAL" clId="{5C5AB83F-3500-49EC-BF9A-703FF337CB30}" dt="2023-01-11T13:20:21.674" v="636" actId="20577"/>
          <ac:spMkLst>
            <pc:docMk/>
            <pc:sldMk cId="2281511994" sldId="270"/>
            <ac:spMk id="2" creationId="{E3F8E4ED-D717-5420-0B72-BCDE6485D757}"/>
          </ac:spMkLst>
        </pc:spChg>
        <pc:spChg chg="mod">
          <ac:chgData name="Barr, Melissa G." userId="fe31ceac-2880-4bc2-84ad-8ef3fbe4e464" providerId="ADAL" clId="{5C5AB83F-3500-49EC-BF9A-703FF337CB30}" dt="2023-01-11T13:20:28.222" v="657" actId="20577"/>
          <ac:spMkLst>
            <pc:docMk/>
            <pc:sldMk cId="2281511994" sldId="270"/>
            <ac:spMk id="3" creationId="{227BD0FB-C68D-2061-31C9-ADC659084F4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de-to-travel.com/2011/10/31/i-heart-the-internet-halloween-editio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2eC4V77cjzI?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D78DA-0B40-4708-B51B-79D0C88357B9}"/>
              </a:ext>
            </a:extLst>
          </p:cNvPr>
          <p:cNvSpPr>
            <a:spLocks noGrp="1"/>
          </p:cNvSpPr>
          <p:nvPr>
            <p:ph type="title"/>
          </p:nvPr>
        </p:nvSpPr>
        <p:spPr>
          <a:xfrm>
            <a:off x="0" y="0"/>
            <a:ext cx="3650279" cy="1259894"/>
          </a:xfrm>
        </p:spPr>
        <p:txBody>
          <a:bodyPr>
            <a:normAutofit fontScale="90000"/>
          </a:bodyPr>
          <a:lstStyle/>
          <a:p>
            <a:r>
              <a:rPr lang="en-US" dirty="0"/>
              <a:t>Thursday, January 12, 2023</a:t>
            </a:r>
          </a:p>
        </p:txBody>
      </p:sp>
      <p:sp>
        <p:nvSpPr>
          <p:cNvPr id="3" name="Content Placeholder 2">
            <a:extLst>
              <a:ext uri="{FF2B5EF4-FFF2-40B4-BE49-F238E27FC236}">
                <a16:creationId xmlns:a16="http://schemas.microsoft.com/office/drawing/2014/main" id="{E6E0B354-1521-4E90-88A1-0FB6A2C32B64}"/>
              </a:ext>
            </a:extLst>
          </p:cNvPr>
          <p:cNvSpPr>
            <a:spLocks noGrp="1"/>
          </p:cNvSpPr>
          <p:nvPr>
            <p:ph idx="1"/>
          </p:nvPr>
        </p:nvSpPr>
        <p:spPr>
          <a:xfrm>
            <a:off x="335666" y="1354237"/>
            <a:ext cx="4062714" cy="5298959"/>
          </a:xfrm>
        </p:spPr>
        <p:txBody>
          <a:bodyPr>
            <a:normAutofit fontScale="85000" lnSpcReduction="20000"/>
          </a:bodyPr>
          <a:lstStyle/>
          <a:p>
            <a:r>
              <a:rPr lang="en-US" sz="4000" dirty="0"/>
              <a:t>Bring your habitat plate to your seat. </a:t>
            </a:r>
          </a:p>
          <a:p>
            <a:r>
              <a:rPr lang="en-US" sz="4000" dirty="0"/>
              <a:t>The chia pets have been soaking  in water to prepare to take the seeds. We will get them by table once class has started</a:t>
            </a:r>
            <a:r>
              <a:rPr lang="en-US" sz="4000"/>
              <a:t>. </a:t>
            </a:r>
            <a:endParaRPr lang="en-US" sz="4000" dirty="0"/>
          </a:p>
        </p:txBody>
      </p:sp>
      <p:pic>
        <p:nvPicPr>
          <p:cNvPr id="5" name="Picture 4" descr="A dog with a plant in its mouth&#10;&#10;Description automatically generated with low confidence">
            <a:extLst>
              <a:ext uri="{FF2B5EF4-FFF2-40B4-BE49-F238E27FC236}">
                <a16:creationId xmlns:a16="http://schemas.microsoft.com/office/drawing/2014/main" id="{98D87CFD-40E1-479C-AF12-103E8C2A9B9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323" r="1027" b="1"/>
          <a:stretch/>
        </p:blipFill>
        <p:spPr>
          <a:xfrm>
            <a:off x="4619543" y="4748"/>
            <a:ext cx="7572457" cy="6848504"/>
          </a:xfrm>
          <a:prstGeom prst="rect">
            <a:avLst/>
          </a:prstGeom>
        </p:spPr>
      </p:pic>
      <p:sp>
        <p:nvSpPr>
          <p:cNvPr id="6" name="TextBox 5">
            <a:extLst>
              <a:ext uri="{FF2B5EF4-FFF2-40B4-BE49-F238E27FC236}">
                <a16:creationId xmlns:a16="http://schemas.microsoft.com/office/drawing/2014/main" id="{D4224B0F-2136-404C-B3D9-D8C7B12B4779}"/>
              </a:ext>
            </a:extLst>
          </p:cNvPr>
          <p:cNvSpPr txBox="1"/>
          <p:nvPr/>
        </p:nvSpPr>
        <p:spPr>
          <a:xfrm>
            <a:off x="9341541" y="6653197"/>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ade-to-travel.com/2011/10/31/i-heart-the-internet-halloween-edi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11881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A003-CE49-642D-6AB5-7B3D59030524}"/>
              </a:ext>
            </a:extLst>
          </p:cNvPr>
          <p:cNvSpPr>
            <a:spLocks noGrp="1"/>
          </p:cNvSpPr>
          <p:nvPr>
            <p:ph type="title"/>
          </p:nvPr>
        </p:nvSpPr>
        <p:spPr>
          <a:xfrm>
            <a:off x="491982" y="0"/>
            <a:ext cx="8911687" cy="1280890"/>
          </a:xfrm>
        </p:spPr>
        <p:txBody>
          <a:bodyPr/>
          <a:lstStyle/>
          <a:p>
            <a:r>
              <a:rPr lang="en-US" dirty="0"/>
              <a:t>And then…</a:t>
            </a:r>
          </a:p>
        </p:txBody>
      </p:sp>
      <p:sp>
        <p:nvSpPr>
          <p:cNvPr id="3" name="Content Placeholder 2">
            <a:extLst>
              <a:ext uri="{FF2B5EF4-FFF2-40B4-BE49-F238E27FC236}">
                <a16:creationId xmlns:a16="http://schemas.microsoft.com/office/drawing/2014/main" id="{01F445C1-2941-E61D-8406-6095258F7CF5}"/>
              </a:ext>
            </a:extLst>
          </p:cNvPr>
          <p:cNvSpPr>
            <a:spLocks noGrp="1"/>
          </p:cNvSpPr>
          <p:nvPr>
            <p:ph idx="1"/>
          </p:nvPr>
        </p:nvSpPr>
        <p:spPr>
          <a:xfrm>
            <a:off x="1719943" y="696686"/>
            <a:ext cx="10058400" cy="5834743"/>
          </a:xfrm>
        </p:spPr>
        <p:txBody>
          <a:bodyPr>
            <a:normAutofit/>
          </a:bodyPr>
          <a:lstStyle/>
          <a:p>
            <a:pPr marL="514350" indent="-514350">
              <a:buAutoNum type="arabicPeriod" startAt="6"/>
            </a:pPr>
            <a:r>
              <a:rPr lang="en-US" sz="3200" dirty="0"/>
              <a:t>Slide your Chia Pet (still on the habitat tray) into the plastic bag. Zip the bag closed. Keep your Chia pet in the bag for the first 3 or 4 days if the air is dry. Don't let the bag touch the actual pet, however, or the seeds won't sprout. The plastic bag will help create a mini greenhouse for your Chia pet. Take the bag off after 3 to 4 days, when most of the seeds have sprouted.</a:t>
            </a:r>
          </a:p>
          <a:p>
            <a:pPr marL="514350" indent="-514350">
              <a:buAutoNum type="arabicPeriod" startAt="6"/>
            </a:pPr>
            <a:r>
              <a:rPr lang="en-US" sz="3200" dirty="0"/>
              <a:t>Place the Chia pet on the designated cart.</a:t>
            </a:r>
          </a:p>
          <a:p>
            <a:pPr marL="514350" indent="-514350">
              <a:buAutoNum type="arabicPeriod" startAt="6"/>
            </a:pPr>
            <a:r>
              <a:rPr lang="en-US" sz="3200" dirty="0"/>
              <a:t>Pick up your Chia Pet at the end of the day or take it with you next class. </a:t>
            </a:r>
            <a:endParaRPr lang="en-US" sz="2000" dirty="0"/>
          </a:p>
        </p:txBody>
      </p:sp>
    </p:spTree>
    <p:extLst>
      <p:ext uri="{BB962C8B-B14F-4D97-AF65-F5344CB8AC3E}">
        <p14:creationId xmlns:p14="http://schemas.microsoft.com/office/powerpoint/2010/main" val="413842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9EEF-4FA9-DE22-9668-A1646CD04B30}"/>
              </a:ext>
            </a:extLst>
          </p:cNvPr>
          <p:cNvSpPr>
            <a:spLocks noGrp="1"/>
          </p:cNvSpPr>
          <p:nvPr>
            <p:ph type="title"/>
          </p:nvPr>
        </p:nvSpPr>
        <p:spPr/>
        <p:txBody>
          <a:bodyPr/>
          <a:lstStyle/>
          <a:p>
            <a:r>
              <a:rPr lang="en-US" dirty="0"/>
              <a:t>Complete Performance Matters</a:t>
            </a:r>
            <a:br>
              <a:rPr lang="en-US" dirty="0"/>
            </a:br>
            <a:r>
              <a:rPr lang="en-US" dirty="0"/>
              <a:t>Lunar New Year Drawing</a:t>
            </a:r>
          </a:p>
        </p:txBody>
      </p:sp>
      <p:sp>
        <p:nvSpPr>
          <p:cNvPr id="3" name="Content Placeholder 2">
            <a:extLst>
              <a:ext uri="{FF2B5EF4-FFF2-40B4-BE49-F238E27FC236}">
                <a16:creationId xmlns:a16="http://schemas.microsoft.com/office/drawing/2014/main" id="{0E93D302-2972-5994-E990-222B7967763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08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8826" y="4278525"/>
            <a:ext cx="4457700" cy="2286000"/>
          </a:xfrm>
        </p:spPr>
        <p:txBody>
          <a:bodyPr/>
          <a:lstStyle/>
          <a:p>
            <a:r>
              <a:rPr lang="en-US" dirty="0"/>
              <a:t>Chia Pets </a:t>
            </a:r>
          </a:p>
        </p:txBody>
      </p:sp>
      <p:sp>
        <p:nvSpPr>
          <p:cNvPr id="3" name="Subtitle 2"/>
          <p:cNvSpPr>
            <a:spLocks noGrp="1"/>
          </p:cNvSpPr>
          <p:nvPr>
            <p:ph type="subTitle" idx="1"/>
          </p:nvPr>
        </p:nvSpPr>
        <p:spPr>
          <a:xfrm>
            <a:off x="459330" y="6175967"/>
            <a:ext cx="8915399" cy="2286000"/>
          </a:xfrm>
        </p:spPr>
        <p:txBody>
          <a:bodyPr/>
          <a:lstStyle/>
          <a:p>
            <a:r>
              <a:rPr lang="en-US" dirty="0" err="1"/>
              <a:t>Ch</a:t>
            </a:r>
            <a:r>
              <a:rPr lang="en-US" dirty="0"/>
              <a:t> </a:t>
            </a:r>
            <a:r>
              <a:rPr lang="en-US" dirty="0" err="1"/>
              <a:t>Ch</a:t>
            </a:r>
            <a:r>
              <a:rPr lang="en-US" dirty="0"/>
              <a:t> </a:t>
            </a:r>
            <a:r>
              <a:rPr lang="en-US" dirty="0" err="1"/>
              <a:t>Ch</a:t>
            </a:r>
            <a:r>
              <a:rPr lang="en-US" dirty="0"/>
              <a:t> Chia</a:t>
            </a:r>
          </a:p>
        </p:txBody>
      </p:sp>
      <p:pic>
        <p:nvPicPr>
          <p:cNvPr id="1026" name="Picture 2" descr="Chia Pet Bob Easy to Do Decorative Pottery Planter CP493-01 for sale online  | eBay">
            <a:extLst>
              <a:ext uri="{FF2B5EF4-FFF2-40B4-BE49-F238E27FC236}">
                <a16:creationId xmlns:a16="http://schemas.microsoft.com/office/drawing/2014/main" id="{372556A6-4102-BC87-98F0-03BA29FBD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338" y="33914"/>
            <a:ext cx="277616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corn with Rainbow Horn Chia Pet Decorative Planter | Oriental Trading">
            <a:extLst>
              <a:ext uri="{FF2B5EF4-FFF2-40B4-BE49-F238E27FC236}">
                <a16:creationId xmlns:a16="http://schemas.microsoft.com/office/drawing/2014/main" id="{49425685-6528-D103-2DF4-69A573672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19" y="245676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st General Store | Friendly Service | Fast Shipping">
            <a:extLst>
              <a:ext uri="{FF2B5EF4-FFF2-40B4-BE49-F238E27FC236}">
                <a16:creationId xmlns:a16="http://schemas.microsoft.com/office/drawing/2014/main" id="{A7339CD0-0A7E-4D26-9EF5-1846ADA58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47" y="240541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ezer Chia Pet | Weezer">
            <a:extLst>
              <a:ext uri="{FF2B5EF4-FFF2-40B4-BE49-F238E27FC236}">
                <a16:creationId xmlns:a16="http://schemas.microsoft.com/office/drawing/2014/main" id="{9AB78167-FD50-344C-22AF-8045AA59D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494" y="476181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ia Pet Planter - Stitch, 1 - City Market">
            <a:extLst>
              <a:ext uri="{FF2B5EF4-FFF2-40B4-BE49-F238E27FC236}">
                <a16:creationId xmlns:a16="http://schemas.microsoft.com/office/drawing/2014/main" id="{16696EC6-D3D7-BC90-9700-8959B898F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348" y="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nkey Chia Pet | National Museum of American History">
            <a:extLst>
              <a:ext uri="{FF2B5EF4-FFF2-40B4-BE49-F238E27FC236}">
                <a16:creationId xmlns:a16="http://schemas.microsoft.com/office/drawing/2014/main" id="{08F73824-A301-2C97-2891-18ACCB3B8F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8826" y="2429404"/>
            <a:ext cx="3183844"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NECA Weird Al Yankovic Weird Al Yankovic Chia Pet - ToyWiz">
            <a:extLst>
              <a:ext uri="{FF2B5EF4-FFF2-40B4-BE49-F238E27FC236}">
                <a16:creationId xmlns:a16="http://schemas.microsoft.com/office/drawing/2014/main" id="{457F51D6-00A7-05BD-532A-EDE31FD900BF}"/>
              </a:ext>
            </a:extLst>
          </p:cNvPr>
          <p:cNvSpPr>
            <a:spLocks noChangeAspect="1" noChangeArrowheads="1"/>
          </p:cNvSpPr>
          <p:nvPr/>
        </p:nvSpPr>
        <p:spPr bwMode="auto">
          <a:xfrm>
            <a:off x="5943600" y="3276600"/>
            <a:ext cx="2286000"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The Golden Girls Chia Pets">
            <a:extLst>
              <a:ext uri="{FF2B5EF4-FFF2-40B4-BE49-F238E27FC236}">
                <a16:creationId xmlns:a16="http://schemas.microsoft.com/office/drawing/2014/main" id="{73CEB501-EFE2-8E01-3667-FCDDB9832D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1338" y="2437011"/>
            <a:ext cx="274594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uy Joseph Enterprises CP 144-16 Shrek Chia Pet- Case of 16 Online at  desertcartINDIA">
            <a:extLst>
              <a:ext uri="{FF2B5EF4-FFF2-40B4-BE49-F238E27FC236}">
                <a16:creationId xmlns:a16="http://schemas.microsoft.com/office/drawing/2014/main" id="{7082B9EB-4D06-D88B-B47B-0E533761B8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5484" y="57672"/>
            <a:ext cx="2000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hia Pet® Zombie™ Restless Arm Chia Grow Kit at Menards®">
            <a:extLst>
              <a:ext uri="{FF2B5EF4-FFF2-40B4-BE49-F238E27FC236}">
                <a16:creationId xmlns:a16="http://schemas.microsoft.com/office/drawing/2014/main" id="{EB59AE6B-1969-3B86-1FD2-DB83DC15DD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2493" y="4757628"/>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hia Kermit The Frog | As Seen On TV">
            <a:extLst>
              <a:ext uri="{FF2B5EF4-FFF2-40B4-BE49-F238E27FC236}">
                <a16:creationId xmlns:a16="http://schemas.microsoft.com/office/drawing/2014/main" id="{BF757887-EA90-27DF-A7C1-E8C6CA2B3A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3494" y="33914"/>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6C32C5-0FF3-20B1-3391-7B97DA9707CE}"/>
              </a:ext>
            </a:extLst>
          </p:cNvPr>
          <p:cNvSpPr txBox="1"/>
          <p:nvPr/>
        </p:nvSpPr>
        <p:spPr>
          <a:xfrm>
            <a:off x="836341" y="1540735"/>
            <a:ext cx="9222059" cy="830997"/>
          </a:xfrm>
          <a:prstGeom prst="rect">
            <a:avLst/>
          </a:prstGeom>
          <a:noFill/>
        </p:spPr>
        <p:txBody>
          <a:bodyPr wrap="square" rtlCol="0">
            <a:spAutoFit/>
          </a:bodyPr>
          <a:lstStyle/>
          <a:p>
            <a:r>
              <a:rPr lang="en-US" sz="4800" b="1" dirty="0">
                <a:solidFill>
                  <a:schemeClr val="accent2"/>
                </a:solidFill>
              </a:rPr>
              <a:t>		    1				2					3						4</a:t>
            </a:r>
          </a:p>
        </p:txBody>
      </p:sp>
      <p:sp>
        <p:nvSpPr>
          <p:cNvPr id="7" name="TextBox 6">
            <a:extLst>
              <a:ext uri="{FF2B5EF4-FFF2-40B4-BE49-F238E27FC236}">
                <a16:creationId xmlns:a16="http://schemas.microsoft.com/office/drawing/2014/main" id="{89281785-54DE-DB6B-8B51-8E94185A3360}"/>
              </a:ext>
            </a:extLst>
          </p:cNvPr>
          <p:cNvSpPr txBox="1"/>
          <p:nvPr/>
        </p:nvSpPr>
        <p:spPr>
          <a:xfrm>
            <a:off x="873966" y="3998368"/>
            <a:ext cx="10586387" cy="830997"/>
          </a:xfrm>
          <a:prstGeom prst="rect">
            <a:avLst/>
          </a:prstGeom>
          <a:noFill/>
        </p:spPr>
        <p:txBody>
          <a:bodyPr wrap="square" rtlCol="0">
            <a:spAutoFit/>
          </a:bodyPr>
          <a:lstStyle/>
          <a:p>
            <a:r>
              <a:rPr lang="en-US" sz="4800" b="1" dirty="0">
                <a:solidFill>
                  <a:schemeClr val="accent2"/>
                </a:solidFill>
              </a:rPr>
              <a:t>		    5				6					7						       8</a:t>
            </a:r>
          </a:p>
        </p:txBody>
      </p:sp>
      <p:sp>
        <p:nvSpPr>
          <p:cNvPr id="8" name="TextBox 7">
            <a:extLst>
              <a:ext uri="{FF2B5EF4-FFF2-40B4-BE49-F238E27FC236}">
                <a16:creationId xmlns:a16="http://schemas.microsoft.com/office/drawing/2014/main" id="{622E7E85-1AFF-6BB8-5843-9A133F7681F4}"/>
              </a:ext>
            </a:extLst>
          </p:cNvPr>
          <p:cNvSpPr txBox="1"/>
          <p:nvPr/>
        </p:nvSpPr>
        <p:spPr>
          <a:xfrm>
            <a:off x="3768465" y="5404903"/>
            <a:ext cx="4780362" cy="830997"/>
          </a:xfrm>
          <a:prstGeom prst="rect">
            <a:avLst/>
          </a:prstGeom>
          <a:noFill/>
        </p:spPr>
        <p:txBody>
          <a:bodyPr wrap="square" rtlCol="0">
            <a:spAutoFit/>
          </a:bodyPr>
          <a:lstStyle/>
          <a:p>
            <a:r>
              <a:rPr lang="en-US" sz="4800" b="1" dirty="0">
                <a:solidFill>
                  <a:schemeClr val="accent4"/>
                </a:solidFill>
              </a:rPr>
              <a:t>		</a:t>
            </a:r>
            <a:r>
              <a:rPr lang="en-US" sz="4800" b="1" dirty="0"/>
              <a:t>    9				10</a:t>
            </a:r>
            <a:r>
              <a:rPr lang="en-US" sz="4800" b="1" dirty="0">
                <a:solidFill>
                  <a:schemeClr val="accent4"/>
                </a:solidFill>
              </a:rPr>
              <a:t>	</a:t>
            </a:r>
          </a:p>
        </p:txBody>
      </p:sp>
    </p:spTree>
    <p:extLst>
      <p:ext uri="{BB962C8B-B14F-4D97-AF65-F5344CB8AC3E}">
        <p14:creationId xmlns:p14="http://schemas.microsoft.com/office/powerpoint/2010/main" val="171663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 Commercial </a:t>
            </a:r>
          </a:p>
        </p:txBody>
      </p:sp>
      <p:pic>
        <p:nvPicPr>
          <p:cNvPr id="5" name="Online Media 4" title="1990 Chia Pet TV Commercial Teddy Bear, Puppy,  Kitten,  Ram, Bull, &amp; Tree">
            <a:hlinkClick r:id="" action="ppaction://media"/>
            <a:extLst>
              <a:ext uri="{FF2B5EF4-FFF2-40B4-BE49-F238E27FC236}">
                <a16:creationId xmlns:a16="http://schemas.microsoft.com/office/drawing/2014/main" id="{D49A57B0-6E1D-4D26-A520-32CCA9412CF1}"/>
              </a:ext>
            </a:extLst>
          </p:cNvPr>
          <p:cNvPicPr>
            <a:picLocks noRot="1" noChangeAspect="1"/>
          </p:cNvPicPr>
          <p:nvPr>
            <a:videoFile r:link="rId1"/>
          </p:nvPr>
        </p:nvPicPr>
        <p:blipFill>
          <a:blip r:embed="rId3"/>
          <a:stretch>
            <a:fillRect/>
          </a:stretch>
        </p:blipFill>
        <p:spPr>
          <a:xfrm>
            <a:off x="1923311" y="1403645"/>
            <a:ext cx="8815573" cy="4980799"/>
          </a:xfrm>
          <a:prstGeom prst="rect">
            <a:avLst/>
          </a:prstGeom>
        </p:spPr>
      </p:pic>
    </p:spTree>
    <p:extLst>
      <p:ext uri="{BB962C8B-B14F-4D97-AF65-F5344CB8AC3E}">
        <p14:creationId xmlns:p14="http://schemas.microsoft.com/office/powerpoint/2010/main" val="271822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Chia Pet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312" y="1633311"/>
            <a:ext cx="5601909" cy="4201432"/>
          </a:xfrm>
        </p:spPr>
      </p:pic>
      <p:cxnSp>
        <p:nvCxnSpPr>
          <p:cNvPr id="6" name="Straight Arrow Connector 5"/>
          <p:cNvCxnSpPr/>
          <p:nvPr/>
        </p:nvCxnSpPr>
        <p:spPr>
          <a:xfrm flipH="1">
            <a:off x="5812971" y="3265714"/>
            <a:ext cx="3265715" cy="3156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flipV="1">
            <a:off x="6923314" y="4953000"/>
            <a:ext cx="2960915" cy="217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11" idx="1"/>
          </p:cNvCxnSpPr>
          <p:nvPr/>
        </p:nvCxnSpPr>
        <p:spPr>
          <a:xfrm flipH="1">
            <a:off x="5431971" y="1436523"/>
            <a:ext cx="250372" cy="14590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5682343" y="1251857"/>
            <a:ext cx="2329543" cy="369332"/>
          </a:xfrm>
          <a:prstGeom prst="rect">
            <a:avLst/>
          </a:prstGeom>
          <a:noFill/>
        </p:spPr>
        <p:txBody>
          <a:bodyPr wrap="square" rtlCol="0">
            <a:spAutoFit/>
          </a:bodyPr>
          <a:lstStyle/>
          <a:p>
            <a:r>
              <a:rPr lang="en-US" dirty="0"/>
              <a:t>Water Hole </a:t>
            </a:r>
          </a:p>
        </p:txBody>
      </p:sp>
      <p:sp>
        <p:nvSpPr>
          <p:cNvPr id="13" name="TextBox 12"/>
          <p:cNvSpPr txBox="1"/>
          <p:nvPr/>
        </p:nvSpPr>
        <p:spPr>
          <a:xfrm>
            <a:off x="8147957" y="2695583"/>
            <a:ext cx="1861457" cy="646331"/>
          </a:xfrm>
          <a:prstGeom prst="rect">
            <a:avLst/>
          </a:prstGeom>
          <a:noFill/>
        </p:spPr>
        <p:txBody>
          <a:bodyPr wrap="square" rtlCol="0">
            <a:spAutoFit/>
          </a:bodyPr>
          <a:lstStyle/>
          <a:p>
            <a:r>
              <a:rPr lang="en-US" dirty="0"/>
              <a:t>Grooves for Seeds </a:t>
            </a:r>
          </a:p>
        </p:txBody>
      </p:sp>
      <p:sp>
        <p:nvSpPr>
          <p:cNvPr id="14" name="TextBox 13"/>
          <p:cNvSpPr txBox="1"/>
          <p:nvPr/>
        </p:nvSpPr>
        <p:spPr>
          <a:xfrm>
            <a:off x="8082264" y="4528457"/>
            <a:ext cx="1921707" cy="369332"/>
          </a:xfrm>
          <a:prstGeom prst="rect">
            <a:avLst/>
          </a:prstGeom>
          <a:noFill/>
        </p:spPr>
        <p:txBody>
          <a:bodyPr wrap="square" rtlCol="0">
            <a:spAutoFit/>
          </a:bodyPr>
          <a:lstStyle/>
          <a:p>
            <a:r>
              <a:rPr lang="en-US" dirty="0"/>
              <a:t>Water Catcher</a:t>
            </a:r>
          </a:p>
        </p:txBody>
      </p:sp>
      <p:cxnSp>
        <p:nvCxnSpPr>
          <p:cNvPr id="16" name="Straight Arrow Connector 15"/>
          <p:cNvCxnSpPr/>
          <p:nvPr/>
        </p:nvCxnSpPr>
        <p:spPr>
          <a:xfrm flipH="1">
            <a:off x="5682343" y="1705374"/>
            <a:ext cx="2873828" cy="17181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8632371" y="1436523"/>
            <a:ext cx="1371600" cy="923330"/>
          </a:xfrm>
          <a:prstGeom prst="rect">
            <a:avLst/>
          </a:prstGeom>
          <a:noFill/>
        </p:spPr>
        <p:txBody>
          <a:bodyPr wrap="square" rtlCol="0">
            <a:spAutoFit/>
          </a:bodyPr>
          <a:lstStyle/>
          <a:p>
            <a:r>
              <a:rPr lang="en-US" dirty="0"/>
              <a:t>Hollow “bowl” for water</a:t>
            </a:r>
          </a:p>
        </p:txBody>
      </p:sp>
    </p:spTree>
    <p:extLst>
      <p:ext uri="{BB962C8B-B14F-4D97-AF65-F5344CB8AC3E}">
        <p14:creationId xmlns:p14="http://schemas.microsoft.com/office/powerpoint/2010/main" val="15692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chia.com/wp-content/uploads/2015/04/About-Chia-Pets-1500x430.jpg">
            <a:extLst>
              <a:ext uri="{FF2B5EF4-FFF2-40B4-BE49-F238E27FC236}">
                <a16:creationId xmlns:a16="http://schemas.microsoft.com/office/drawing/2014/main" id="{5D02A9AF-A232-4B2B-B045-B9BF771B9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734" y="626301"/>
            <a:ext cx="9776857" cy="545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3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995" y="185058"/>
            <a:ext cx="8708948" cy="6531712"/>
          </a:xfrm>
        </p:spPr>
      </p:pic>
    </p:spTree>
    <p:extLst>
      <p:ext uri="{BB962C8B-B14F-4D97-AF65-F5344CB8AC3E}">
        <p14:creationId xmlns:p14="http://schemas.microsoft.com/office/powerpoint/2010/main" val="379143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F252-D101-14C1-754D-C6C55BAFCEBA}"/>
              </a:ext>
            </a:extLst>
          </p:cNvPr>
          <p:cNvSpPr>
            <a:spLocks noGrp="1"/>
          </p:cNvSpPr>
          <p:nvPr>
            <p:ph type="title"/>
          </p:nvPr>
        </p:nvSpPr>
        <p:spPr>
          <a:xfrm>
            <a:off x="230725" y="16283"/>
            <a:ext cx="8911687" cy="1280890"/>
          </a:xfrm>
        </p:spPr>
        <p:txBody>
          <a:bodyPr/>
          <a:lstStyle/>
          <a:p>
            <a:r>
              <a:rPr lang="en-US" dirty="0"/>
              <a:t>What has been done for us</a:t>
            </a:r>
          </a:p>
        </p:txBody>
      </p:sp>
      <p:sp>
        <p:nvSpPr>
          <p:cNvPr id="3" name="Content Placeholder 2">
            <a:extLst>
              <a:ext uri="{FF2B5EF4-FFF2-40B4-BE49-F238E27FC236}">
                <a16:creationId xmlns:a16="http://schemas.microsoft.com/office/drawing/2014/main" id="{2EA45774-83D7-8E8A-F5BE-47D80E515D18}"/>
              </a:ext>
            </a:extLst>
          </p:cNvPr>
          <p:cNvSpPr>
            <a:spLocks noGrp="1"/>
          </p:cNvSpPr>
          <p:nvPr>
            <p:ph idx="1"/>
          </p:nvPr>
        </p:nvSpPr>
        <p:spPr>
          <a:xfrm>
            <a:off x="1600199" y="576943"/>
            <a:ext cx="10361075" cy="6068406"/>
          </a:xfrm>
        </p:spPr>
        <p:txBody>
          <a:bodyPr>
            <a:normAutofit fontScale="92500" lnSpcReduction="10000"/>
          </a:bodyPr>
          <a:lstStyle/>
          <a:p>
            <a:pPr marL="0" indent="0">
              <a:buNone/>
            </a:pPr>
            <a:r>
              <a:rPr lang="en-US" sz="2600" dirty="0"/>
              <a:t>Part 1</a:t>
            </a:r>
          </a:p>
          <a:p>
            <a:pPr marL="0" indent="0">
              <a:buNone/>
            </a:pPr>
            <a:r>
              <a:rPr lang="en-US" sz="2600" dirty="0"/>
              <a:t>Starting Your Chia Pet</a:t>
            </a:r>
          </a:p>
          <a:p>
            <a:pPr marL="0" indent="0">
              <a:buNone/>
            </a:pPr>
            <a:r>
              <a:rPr lang="en-US" sz="2600" dirty="0"/>
              <a:t>1.	Soak your Chia pet in water for 24 hours. Take the terracotta pot out of its packaging, and put it into a bucket filled with water. The pet needs to be completely submerged. This will moisten the entire pet, and help the seeds stick to it better. </a:t>
            </a:r>
          </a:p>
          <a:p>
            <a:pPr marL="0" indent="0">
              <a:buNone/>
            </a:pPr>
            <a:r>
              <a:rPr lang="en-US" sz="2600" dirty="0"/>
              <a:t>2.	 While the pet is soaking, put 2 teaspoons (5 grams) of Chia seeds into ¼ cup (60 milliliters) of water. This softens the seeds, and "wakes" them up. The seeds will start growing once they get wet. This will be enough for one pet. Chia pet kits often contain enough seeds for several pets. </a:t>
            </a:r>
          </a:p>
          <a:p>
            <a:pPr marL="0" indent="0">
              <a:buNone/>
            </a:pPr>
            <a:r>
              <a:rPr lang="en-US" sz="2600" dirty="0"/>
              <a:t>3.	 Stir the seed mixture after 15 minutes with a spoon. This will help the seeds soak more evenly.[2] You don't need to stir the seeds again after this. Let the seeds soak for 24 hours. During this time, the seeds will form a gel-like coating. This will help them stick to the Chia pet. </a:t>
            </a:r>
          </a:p>
          <a:p>
            <a:endParaRPr lang="en-US" dirty="0"/>
          </a:p>
        </p:txBody>
      </p:sp>
    </p:spTree>
    <p:extLst>
      <p:ext uri="{BB962C8B-B14F-4D97-AF65-F5344CB8AC3E}">
        <p14:creationId xmlns:p14="http://schemas.microsoft.com/office/powerpoint/2010/main" val="291886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3898-2786-3D06-39CA-DC53498B9073}"/>
              </a:ext>
            </a:extLst>
          </p:cNvPr>
          <p:cNvSpPr>
            <a:spLocks noGrp="1"/>
          </p:cNvSpPr>
          <p:nvPr>
            <p:ph type="title"/>
          </p:nvPr>
        </p:nvSpPr>
        <p:spPr>
          <a:xfrm>
            <a:off x="361354" y="0"/>
            <a:ext cx="8911687" cy="1280890"/>
          </a:xfrm>
        </p:spPr>
        <p:txBody>
          <a:bodyPr/>
          <a:lstStyle/>
          <a:p>
            <a:r>
              <a:rPr lang="en-US" dirty="0"/>
              <a:t>You Need</a:t>
            </a:r>
          </a:p>
        </p:txBody>
      </p:sp>
      <p:sp>
        <p:nvSpPr>
          <p:cNvPr id="3" name="Content Placeholder 2">
            <a:extLst>
              <a:ext uri="{FF2B5EF4-FFF2-40B4-BE49-F238E27FC236}">
                <a16:creationId xmlns:a16="http://schemas.microsoft.com/office/drawing/2014/main" id="{7D7527ED-D921-91E3-66EE-D015348FD843}"/>
              </a:ext>
            </a:extLst>
          </p:cNvPr>
          <p:cNvSpPr>
            <a:spLocks noGrp="1"/>
          </p:cNvSpPr>
          <p:nvPr>
            <p:ph idx="1"/>
          </p:nvPr>
        </p:nvSpPr>
        <p:spPr>
          <a:xfrm>
            <a:off x="1861457" y="794657"/>
            <a:ext cx="9643155" cy="5812971"/>
          </a:xfrm>
        </p:spPr>
        <p:txBody>
          <a:bodyPr>
            <a:normAutofit/>
          </a:bodyPr>
          <a:lstStyle/>
          <a:p>
            <a:r>
              <a:rPr lang="en-US" sz="4000" dirty="0"/>
              <a:t>Your Chia Pet and habitat</a:t>
            </a:r>
          </a:p>
          <a:p>
            <a:r>
              <a:rPr lang="en-US" sz="4000" dirty="0"/>
              <a:t>1 plastic bag</a:t>
            </a:r>
          </a:p>
          <a:p>
            <a:r>
              <a:rPr lang="en-US" sz="4000" dirty="0"/>
              <a:t>1 popsicle stick</a:t>
            </a:r>
          </a:p>
          <a:p>
            <a:r>
              <a:rPr lang="en-US" sz="4000" dirty="0"/>
              <a:t>A cup of chia per table</a:t>
            </a:r>
          </a:p>
          <a:p>
            <a:r>
              <a:rPr lang="en-US" sz="4000" dirty="0"/>
              <a:t>A larger cup of water per table</a:t>
            </a:r>
          </a:p>
          <a:p>
            <a:r>
              <a:rPr lang="en-US" sz="4000" dirty="0"/>
              <a:t>Smock (optional)</a:t>
            </a:r>
          </a:p>
        </p:txBody>
      </p:sp>
    </p:spTree>
    <p:extLst>
      <p:ext uri="{BB962C8B-B14F-4D97-AF65-F5344CB8AC3E}">
        <p14:creationId xmlns:p14="http://schemas.microsoft.com/office/powerpoint/2010/main" val="365132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B8DF-CD36-5180-0039-ABBC3E354FF7}"/>
              </a:ext>
            </a:extLst>
          </p:cNvPr>
          <p:cNvSpPr>
            <a:spLocks noGrp="1"/>
          </p:cNvSpPr>
          <p:nvPr>
            <p:ph type="title"/>
          </p:nvPr>
        </p:nvSpPr>
        <p:spPr>
          <a:xfrm>
            <a:off x="246784" y="0"/>
            <a:ext cx="8911687" cy="1280890"/>
          </a:xfrm>
        </p:spPr>
        <p:txBody>
          <a:bodyPr/>
          <a:lstStyle/>
          <a:p>
            <a:r>
              <a:rPr lang="en-US" dirty="0"/>
              <a:t>What do we do today?</a:t>
            </a:r>
          </a:p>
        </p:txBody>
      </p:sp>
      <p:sp>
        <p:nvSpPr>
          <p:cNvPr id="3" name="Content Placeholder 2">
            <a:extLst>
              <a:ext uri="{FF2B5EF4-FFF2-40B4-BE49-F238E27FC236}">
                <a16:creationId xmlns:a16="http://schemas.microsoft.com/office/drawing/2014/main" id="{FA5DC3A1-663F-CADC-6955-5F27753F7BE5}"/>
              </a:ext>
            </a:extLst>
          </p:cNvPr>
          <p:cNvSpPr>
            <a:spLocks noGrp="1"/>
          </p:cNvSpPr>
          <p:nvPr>
            <p:ph idx="1"/>
          </p:nvPr>
        </p:nvSpPr>
        <p:spPr>
          <a:xfrm>
            <a:off x="1894114" y="729343"/>
            <a:ext cx="10067514" cy="6128657"/>
          </a:xfrm>
        </p:spPr>
        <p:txBody>
          <a:bodyPr>
            <a:normAutofit/>
          </a:bodyPr>
          <a:lstStyle/>
          <a:p>
            <a:pPr marL="0" indent="0">
              <a:buNone/>
            </a:pPr>
            <a:r>
              <a:rPr lang="en-US" sz="3200" dirty="0"/>
              <a:t>4.	 Fill Chia pet all the way with water and place it in the habitat tray. Fill it with fresh water. The drip tray will catch any extra water. It will also protect your desk or windowsill from getting stained. </a:t>
            </a:r>
          </a:p>
          <a:p>
            <a:pPr marL="0" indent="0">
              <a:buNone/>
            </a:pPr>
            <a:r>
              <a:rPr lang="en-US" sz="3200" dirty="0"/>
              <a:t>5.	Spread the seeds evenly over the grooves in your Chia pet. You can use your fingers or the stick. Try to spread the seeds as evenly as possible; don't let them clump in any one area. If there is a hole in the top of your pet, take care to avoid it. This is where you will be pouring the water. The seeds may slide, that is okay, they are slippery and that is natural.</a:t>
            </a:r>
          </a:p>
          <a:p>
            <a:pPr marL="0" indent="0">
              <a:buNone/>
            </a:pPr>
            <a:endParaRPr lang="en-US" dirty="0"/>
          </a:p>
        </p:txBody>
      </p:sp>
    </p:spTree>
    <p:extLst>
      <p:ext uri="{BB962C8B-B14F-4D97-AF65-F5344CB8AC3E}">
        <p14:creationId xmlns:p14="http://schemas.microsoft.com/office/powerpoint/2010/main" val="28308724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671</TotalTime>
  <Words>637</Words>
  <Application>Microsoft Office PowerPoint</Application>
  <PresentationFormat>Widescreen</PresentationFormat>
  <Paragraphs>36</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Thursday, January 12, 2023</vt:lpstr>
      <vt:lpstr>Chia Pets </vt:lpstr>
      <vt:lpstr>Chia Commercial </vt:lpstr>
      <vt:lpstr>Anatomy of a Chia Pet </vt:lpstr>
      <vt:lpstr>PowerPoint Presentation</vt:lpstr>
      <vt:lpstr>PowerPoint Presentation</vt:lpstr>
      <vt:lpstr>What has been done for us</vt:lpstr>
      <vt:lpstr>You Need</vt:lpstr>
      <vt:lpstr>What do we do today?</vt:lpstr>
      <vt:lpstr>And then…</vt:lpstr>
      <vt:lpstr>Complete Performance Matters Lunar New Year Drawing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Pets</dc:title>
  <dc:creator>Barr, Melissa G.</dc:creator>
  <cp:lastModifiedBy>Barr, Melissa G.</cp:lastModifiedBy>
  <cp:revision>14</cp:revision>
  <cp:lastPrinted>2019-03-21T13:49:34Z</cp:lastPrinted>
  <dcterms:created xsi:type="dcterms:W3CDTF">2018-03-12T13:50:26Z</dcterms:created>
  <dcterms:modified xsi:type="dcterms:W3CDTF">2023-01-12T13:39:56Z</dcterms:modified>
</cp:coreProperties>
</file>